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57" r:id="rId4"/>
    <p:sldId id="258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8" r:id="rId14"/>
    <p:sldId id="282" r:id="rId15"/>
    <p:sldId id="263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C0C6CE-6128-4E5F-B269-28B4C6C12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468067-4F7E-4FA7-8F45-94945B6F3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90BF-B0C8-4A9A-9208-85647A0288FC}" type="datetimeFigureOut">
              <a:rPr lang="nb-NO" smtClean="0"/>
              <a:t>26.12.2019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07F6199-76AD-411D-80B8-A31360921F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177BEC-0CA0-4FBA-BF94-BDA9C33FF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4E8E-1EF9-47CE-A88D-C442909ABC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44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D6D5-46EB-4CFB-A4F4-2F269D647040}" type="datetimeFigureOut">
              <a:rPr lang="nb-NO" smtClean="0"/>
              <a:t>26.12.2019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02089-7DDE-401B-89FF-EB3ABBE4CF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2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2089-7DDE-401B-89FF-EB3ABBE4CFE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39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1 Rettergang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2089-7DDE-401B-89FF-EB3ABBE4CFE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97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2  Skifter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2089-7DDE-401B-89FF-EB3ABBE4CFE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4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4B5281-8AF4-4E01-AA07-DB208D5F9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9E447C-4BFF-4483-B51A-B02B8F423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4816E7-7C64-4A35-9D94-F623CF6F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137D-4CC8-4E6F-9315-B37A527489EB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3811D8-7873-44CC-AEBE-60C8B5DA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E1F0AF-CA18-4A09-A08E-B3C5AF64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15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9D1AD-5C8D-4E91-988A-B04F58EF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6FC941-B4FA-4E84-99F9-FE7E5EC51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F7A035-A6FE-4D74-9E6B-45C6658A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0A1D-1351-4E7B-97B3-4B698CF18154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4D43CA-1E6F-46EB-AA7E-7BADC320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F7C19-06D0-498D-BFDB-7810846D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1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B4CC02-8A78-469A-8336-90A51842C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C57FFB5-1B78-4DA6-9E48-227AD057B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6AAAC2-AC88-4BB5-9A47-84B9F8C5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46D6-48D9-48F0-A61D-B589B9966D35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3D5E8D-4126-4CE8-BD16-432BBAC4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0BBC9B-9939-4DA1-8EF9-AF7257F7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0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B5EEFF-ED4C-4FA7-B181-38D75167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9AFF8F-64A5-4DF1-8A1E-B9E60F79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16EB22-77D4-466C-9294-159FB9DD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CA60-B32C-4873-8410-22C400F7E48F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2FEE16-25F4-47F1-A8B9-9113E4CB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857B7B-3150-4FCA-8CC6-BECAE03C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5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32F5D1-6D96-41F2-8A5E-28F4663F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57CB09-8D09-4570-A9F6-937ABEF4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9E0825-43C4-4731-A11E-F8F036C2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82D-E71C-4C73-80DB-E425F5170A48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CE8AFE-98F0-4F87-8C60-EE3F55A3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96496E-0CA6-4B0E-BBF1-AA45169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2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9BD4FA-E0DF-44D4-9DF6-545E9B94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4B40E9-11BD-423F-AE02-84C4E9B1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622CEF-A5D8-4704-A656-8F36E8971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9D9E1D-7E6B-4943-B47C-AA743D88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F818-C251-4E3B-B5A0-B735E49F1A99}" type="datetime1">
              <a:rPr lang="nb-NO" smtClean="0"/>
              <a:t>26.12.2019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4EEB81-B4D0-4CE5-BCE2-69472335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F569FD-6DCE-4159-811B-FFD83BCE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2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E8871B-6DDA-48EC-8DE2-32593E79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3ECFD4-D43F-433F-8D55-328A5AFBA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B244221-48F7-4DCC-96DF-11ACC33C6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BC26E7-25C3-414C-9F2B-FCD20D3C3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AB932B-0DD8-4886-8F35-21131C22F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07CC29B-9D17-4BB7-B620-A6E501CA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CAFE-AF0B-42CD-A330-543967F9E262}" type="datetime1">
              <a:rPr lang="nb-NO" smtClean="0"/>
              <a:t>26.12.2019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45113B4-FDBB-45FB-B311-5371385E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10A5A44-D475-4DCB-8A29-430B6254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36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923C35-5D7C-47B1-91EF-C569ED62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CA2FB0-BCE0-4828-B1A7-8B5CBF14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3E16-FF0E-4051-9C4B-3C672FA45C6C}" type="datetime1">
              <a:rPr lang="nb-NO" smtClean="0"/>
              <a:t>26.12.2019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A4FF9F-B4AE-4B63-A4A2-C6DFA394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56B85D-2A56-41BB-8DE0-835079E5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78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C3C5FF-49A6-4F70-94D1-A80EA4B5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5CF-8783-482D-801C-E8A3D337F9B7}" type="datetime1">
              <a:rPr lang="nb-NO" smtClean="0"/>
              <a:t>26.12.2019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93D5883-C966-4444-B870-AA6084ED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9725D5-BC85-435A-B807-71EB3272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73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96379-1488-42D9-82A8-339C1F12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2C9EF9-1AAA-42E9-8836-04611B95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87A8A1-7BA0-4E55-B7EA-716D7FF43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8B24FB-5E1D-4381-A0E4-2A7A038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4E36-14FC-49F2-8F42-082D78275A96}" type="datetime1">
              <a:rPr lang="nb-NO" smtClean="0"/>
              <a:t>26.12.2019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518291-C952-4926-8142-AD08FD0B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6013F8-DFE9-4AE0-92C6-325B70C0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21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9C6743-78DE-4A4C-94D5-37D696DA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9D16CBE-40AF-444A-B65B-E47A777FF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708C2F-A6CB-4336-8F83-953A7E9D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13B035E-7DDB-4CBE-B113-2D13D8F3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8517-A446-4342-A09C-7BA80B66EE92}" type="datetime1">
              <a:rPr lang="nb-NO" smtClean="0"/>
              <a:t>26.12.2019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0D0DAE-7DAE-4290-A313-41372692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32183-77E5-4766-A59F-D3B704AB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8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703DFA-D318-4FB7-A1CB-9BD0E6B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44C6C6-F1B4-43B9-B2F8-91B7CBF6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FC4BB-9862-4950-AEB0-7C3DEDA3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461F-16DC-40D4-8C88-8F556895F471}" type="datetime1">
              <a:rPr lang="nb-NO" smtClean="0"/>
              <a:t>26.12.2019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AED534-4251-41F0-A2F2-F4942590D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410791-AADF-4C0C-80DF-183714FB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76BB-01B3-4E2B-998D-6B0F3098CA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2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954587-BAD6-4A88-8416-07114FFA1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Ferden til 1600-tallet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F7CE02-3171-49C5-B016-26778AF47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Olav Bonesmo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1FE54F8-39A3-411C-A46C-061C54B99D20}"/>
              </a:ext>
            </a:extLst>
          </p:cNvPr>
          <p:cNvSpPr txBox="1"/>
          <p:nvPr/>
        </p:nvSpPr>
        <p:spPr>
          <a:xfrm>
            <a:off x="11443063" y="195943"/>
            <a:ext cx="74893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26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871A4CF-6C6A-4E27-B59A-BB0FD386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3CCF6B7-AAA2-42FB-8F4A-AA8BD1E3B66E}"/>
              </a:ext>
            </a:extLst>
          </p:cNvPr>
          <p:cNvSpPr txBox="1"/>
          <p:nvPr/>
        </p:nvSpPr>
        <p:spPr>
          <a:xfrm>
            <a:off x="11469189" y="0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778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8D044E3-6046-4BD7-A17F-CB13C2CF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43DAF5B-218A-444E-9813-9DF8EEF64F53}"/>
              </a:ext>
            </a:extLst>
          </p:cNvPr>
          <p:cNvSpPr txBox="1"/>
          <p:nvPr/>
        </p:nvSpPr>
        <p:spPr>
          <a:xfrm>
            <a:off x="11456126" y="0"/>
            <a:ext cx="735874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0326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6089679-0A41-4AF1-BE5B-644BF035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B6B2C86-3601-4BAA-AD8D-FB829C140D75}"/>
              </a:ext>
            </a:extLst>
          </p:cNvPr>
          <p:cNvSpPr txBox="1"/>
          <p:nvPr/>
        </p:nvSpPr>
        <p:spPr>
          <a:xfrm>
            <a:off x="11456126" y="0"/>
            <a:ext cx="735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3541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C3EB34E-B90A-4ED9-9615-FD9B803B56CB}"/>
              </a:ext>
            </a:extLst>
          </p:cNvPr>
          <p:cNvPicPr/>
          <p:nvPr/>
        </p:nvPicPr>
        <p:blipFill rotWithShape="1">
          <a:blip r:embed="rId2"/>
          <a:srcRect l="46461" t="27642" r="7904" b="10017"/>
          <a:stretch/>
        </p:blipFill>
        <p:spPr bwMode="auto">
          <a:xfrm>
            <a:off x="484094" y="336176"/>
            <a:ext cx="11201400" cy="6521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EE606C5-7697-4AE8-9EFB-7A948A784AA4}"/>
              </a:ext>
            </a:extLst>
          </p:cNvPr>
          <p:cNvSpPr txBox="1"/>
          <p:nvPr/>
        </p:nvSpPr>
        <p:spPr>
          <a:xfrm>
            <a:off x="11508377" y="0"/>
            <a:ext cx="68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7167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A7D3242-B2E6-4056-AE15-BE4B68D2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AFD4A8-ADC5-4456-ACA2-CA4AF15A35F4}"/>
              </a:ext>
            </a:extLst>
          </p:cNvPr>
          <p:cNvSpPr txBox="1"/>
          <p:nvPr/>
        </p:nvSpPr>
        <p:spPr>
          <a:xfrm>
            <a:off x="11482251" y="0"/>
            <a:ext cx="709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3025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08FD641-41B9-4637-A0DE-E77AD730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5BB2A7D-80FB-4220-80E2-777F78FF94AC}"/>
              </a:ext>
            </a:extLst>
          </p:cNvPr>
          <p:cNvSpPr txBox="1"/>
          <p:nvPr/>
        </p:nvSpPr>
        <p:spPr>
          <a:xfrm>
            <a:off x="11534503" y="0"/>
            <a:ext cx="657497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5228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44C8A90-9620-4233-AB17-58F3BA9D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3F9441A-0398-4167-AA4B-ED4A2603E43D}"/>
              </a:ext>
            </a:extLst>
          </p:cNvPr>
          <p:cNvSpPr txBox="1"/>
          <p:nvPr/>
        </p:nvSpPr>
        <p:spPr>
          <a:xfrm>
            <a:off x="11508377" y="0"/>
            <a:ext cx="683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7931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51A2B22-5245-4DEB-B1D0-B54CC9533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4713450-8DBF-4DBE-A8D3-9701AB43D061}"/>
              </a:ext>
            </a:extLst>
          </p:cNvPr>
          <p:cNvSpPr txBox="1"/>
          <p:nvPr/>
        </p:nvSpPr>
        <p:spPr>
          <a:xfrm>
            <a:off x="11586754" y="0"/>
            <a:ext cx="605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0728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271F75A-9650-4B8F-A4A2-49BF8790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21F10A-6563-4FFC-ACEB-BA849F36CAEF}"/>
              </a:ext>
            </a:extLst>
          </p:cNvPr>
          <p:cNvSpPr txBox="1"/>
          <p:nvPr/>
        </p:nvSpPr>
        <p:spPr>
          <a:xfrm>
            <a:off x="11547566" y="0"/>
            <a:ext cx="644434" cy="378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2962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FB1961-8912-4411-8963-EB44B80C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D0F47D6-286E-4D19-A9A4-F829AEA78444}"/>
              </a:ext>
            </a:extLst>
          </p:cNvPr>
          <p:cNvSpPr txBox="1"/>
          <p:nvPr/>
        </p:nvSpPr>
        <p:spPr>
          <a:xfrm>
            <a:off x="11521440" y="0"/>
            <a:ext cx="67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577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207B778-8A71-404F-BF9D-BA2A6193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101595B-90CB-4894-B1CF-D95C68758CE6}"/>
              </a:ext>
            </a:extLst>
          </p:cNvPr>
          <p:cNvSpPr txBox="1"/>
          <p:nvPr/>
        </p:nvSpPr>
        <p:spPr>
          <a:xfrm>
            <a:off x="11325497" y="0"/>
            <a:ext cx="866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574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41C5B7-CE67-47A1-ACF5-E2060747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6DBD57-AAFD-4CC4-AF59-D11207EB3E9D}"/>
              </a:ext>
            </a:extLst>
          </p:cNvPr>
          <p:cNvSpPr txBox="1"/>
          <p:nvPr/>
        </p:nvSpPr>
        <p:spPr>
          <a:xfrm>
            <a:off x="11508377" y="0"/>
            <a:ext cx="683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940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DD718B5-6774-4BC8-B57F-739AA3DEC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79" t="17127" r="35714" b="17508"/>
          <a:stretch/>
        </p:blipFill>
        <p:spPr>
          <a:xfrm>
            <a:off x="3331030" y="155176"/>
            <a:ext cx="5656216" cy="690420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0CD4943-2D06-403E-8D70-CD5AA22BEA3A}"/>
              </a:ext>
            </a:extLst>
          </p:cNvPr>
          <p:cNvSpPr txBox="1"/>
          <p:nvPr/>
        </p:nvSpPr>
        <p:spPr>
          <a:xfrm>
            <a:off x="11534503" y="0"/>
            <a:ext cx="65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8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D07021-7EF2-4032-A2A0-9D8A4444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2" t="16579" r="35180" b="13864"/>
          <a:stretch/>
        </p:blipFill>
        <p:spPr>
          <a:xfrm>
            <a:off x="3200400" y="5927"/>
            <a:ext cx="5525589" cy="693072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23EC03-F505-4772-821D-E026D4D958DA}"/>
              </a:ext>
            </a:extLst>
          </p:cNvPr>
          <p:cNvSpPr txBox="1"/>
          <p:nvPr/>
        </p:nvSpPr>
        <p:spPr>
          <a:xfrm>
            <a:off x="11521440" y="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89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4346BF9-469F-4B22-A503-8C220D58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6D78C42-EC9A-493F-BF25-8F31E830E312}"/>
              </a:ext>
            </a:extLst>
          </p:cNvPr>
          <p:cNvSpPr txBox="1"/>
          <p:nvPr/>
        </p:nvSpPr>
        <p:spPr>
          <a:xfrm>
            <a:off x="11416937" y="0"/>
            <a:ext cx="775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79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76CBAAB-4DF5-4824-8C75-D5AF69DD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42F6FDF-4593-4903-9A8B-E83B2BC09B3F}"/>
              </a:ext>
            </a:extLst>
          </p:cNvPr>
          <p:cNvSpPr txBox="1"/>
          <p:nvPr/>
        </p:nvSpPr>
        <p:spPr>
          <a:xfrm>
            <a:off x="11430000" y="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781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A0BC513-580A-446C-BD3C-70A4D02E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DDF9D34-8EBE-4BEF-8A8D-D23720171D01}"/>
              </a:ext>
            </a:extLst>
          </p:cNvPr>
          <p:cNvSpPr txBox="1"/>
          <p:nvPr/>
        </p:nvSpPr>
        <p:spPr>
          <a:xfrm>
            <a:off x="11416937" y="0"/>
            <a:ext cx="775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206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E798871-7A2B-4CDF-999A-0A9A5F7F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2C4126B-636E-467A-B9A1-C979C0510E7B}"/>
              </a:ext>
            </a:extLst>
          </p:cNvPr>
          <p:cNvSpPr txBox="1"/>
          <p:nvPr/>
        </p:nvSpPr>
        <p:spPr>
          <a:xfrm>
            <a:off x="11469189" y="0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6875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B21375B-AC57-4E83-AB68-73FF5AD82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9AAEA96-4F9D-49E9-ACBF-6A10ED5BB35F}"/>
              </a:ext>
            </a:extLst>
          </p:cNvPr>
          <p:cNvSpPr txBox="1"/>
          <p:nvPr/>
        </p:nvSpPr>
        <p:spPr>
          <a:xfrm>
            <a:off x="11534503" y="0"/>
            <a:ext cx="657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404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34</Words>
  <Application>Microsoft Office PowerPoint</Application>
  <PresentationFormat>Widescreen</PresentationFormat>
  <Paragraphs>27</Paragraphs>
  <Slides>20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Ferden til 1600-tallet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Ferden til 1600-tallet</dc:title>
  <dc:creator>Kjell Helge Moe</dc:creator>
  <cp:lastModifiedBy>Torun Sørli</cp:lastModifiedBy>
  <cp:revision>25</cp:revision>
  <cp:lastPrinted>2019-11-29T19:15:44Z</cp:lastPrinted>
  <dcterms:created xsi:type="dcterms:W3CDTF">2019-11-14T05:00:48Z</dcterms:created>
  <dcterms:modified xsi:type="dcterms:W3CDTF">2019-12-26T17:07:57Z</dcterms:modified>
</cp:coreProperties>
</file>